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8BDB213-2864-487B-8B83-A2CF1C87A662}" type="datetimeFigureOut">
              <a:rPr lang="en-MY" smtClean="0"/>
              <a:t>19/9/2020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B0D560-5D76-44C7-BBF8-CAE45777DBBC}" type="slidenum">
              <a:rPr lang="en-MY" smtClean="0"/>
              <a:t>‹#›</a:t>
            </a:fld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en-MY" dirty="0" smtClean="0"/>
              <a:t>How to make a bus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First, cut the cardboard out for the top and bottom part of the bus.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Second, paste both the parts.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Next, colour the top part.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Then, wrap the bottom part using a colour paper.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After that, cut four circles to make wheels for the bus.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Next, colour the wheels. 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Than, </a:t>
            </a:r>
            <a:r>
              <a:rPr lang="en-MY" sz="2800" b="1" dirty="0">
                <a:solidFill>
                  <a:schemeClr val="tx1"/>
                </a:solidFill>
                <a:latin typeface="Comic Sans MS" pitchFamily="66" charset="0"/>
              </a:rPr>
              <a:t>paste them on the bottom part of the bus</a:t>
            </a: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MY" sz="2800" b="1" dirty="0" smtClean="0">
                <a:solidFill>
                  <a:schemeClr val="tx1"/>
                </a:solidFill>
                <a:latin typeface="Comic Sans MS" pitchFamily="66" charset="0"/>
              </a:rPr>
              <a:t>Now, paste the pictures of people on the top part of the bus.</a:t>
            </a:r>
          </a:p>
          <a:p>
            <a:pPr marL="514350" indent="-514350">
              <a:buAutoNum type="arabicPeriod"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86740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165</TotalTime>
  <Words>92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How to make a bus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cp:lastPrinted>2020-09-19T11:31:35Z</cp:lastPrinted>
  <dcterms:created xsi:type="dcterms:W3CDTF">2020-09-19T08:50:18Z</dcterms:created>
  <dcterms:modified xsi:type="dcterms:W3CDTF">2020-09-19T11:35:51Z</dcterms:modified>
</cp:coreProperties>
</file>