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B213-2864-487B-8B83-A2CF1C87A662}" type="datetimeFigureOut">
              <a:rPr lang="en-MY" smtClean="0"/>
              <a:t>19/9/2020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560-5D76-44C7-BBF8-CAE45777DBBC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B213-2864-487B-8B83-A2CF1C87A662}" type="datetimeFigureOut">
              <a:rPr lang="en-MY" smtClean="0"/>
              <a:t>19/9/2020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560-5D76-44C7-BBF8-CAE45777DBBC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B213-2864-487B-8B83-A2CF1C87A662}" type="datetimeFigureOut">
              <a:rPr lang="en-MY" smtClean="0"/>
              <a:t>19/9/2020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560-5D76-44C7-BBF8-CAE45777DBBC}" type="slidenum">
              <a:rPr lang="en-MY" smtClean="0"/>
              <a:t>‹#›</a:t>
            </a:fld>
            <a:endParaRPr lang="en-MY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B213-2864-487B-8B83-A2CF1C87A662}" type="datetimeFigureOut">
              <a:rPr lang="en-MY" smtClean="0"/>
              <a:t>19/9/2020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560-5D76-44C7-BBF8-CAE45777DBBC}" type="slidenum">
              <a:rPr lang="en-MY" smtClean="0"/>
              <a:t>‹#›</a:t>
            </a:fld>
            <a:endParaRPr lang="en-MY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B213-2864-487B-8B83-A2CF1C87A662}" type="datetimeFigureOut">
              <a:rPr lang="en-MY" smtClean="0"/>
              <a:t>19/9/2020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560-5D76-44C7-BBF8-CAE45777DBBC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B213-2864-487B-8B83-A2CF1C87A662}" type="datetimeFigureOut">
              <a:rPr lang="en-MY" smtClean="0"/>
              <a:t>19/9/2020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560-5D76-44C7-BBF8-CAE45777DBBC}" type="slidenum">
              <a:rPr lang="en-MY" smtClean="0"/>
              <a:t>‹#›</a:t>
            </a:fld>
            <a:endParaRPr lang="en-MY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B213-2864-487B-8B83-A2CF1C87A662}" type="datetimeFigureOut">
              <a:rPr lang="en-MY" smtClean="0"/>
              <a:t>19/9/2020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560-5D76-44C7-BBF8-CAE45777DBBC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B213-2864-487B-8B83-A2CF1C87A662}" type="datetimeFigureOut">
              <a:rPr lang="en-MY" smtClean="0"/>
              <a:t>19/9/2020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560-5D76-44C7-BBF8-CAE45777DBBC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B213-2864-487B-8B83-A2CF1C87A662}" type="datetimeFigureOut">
              <a:rPr lang="en-MY" smtClean="0"/>
              <a:t>19/9/2020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560-5D76-44C7-BBF8-CAE45777DBBC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B213-2864-487B-8B83-A2CF1C87A662}" type="datetimeFigureOut">
              <a:rPr lang="en-MY" smtClean="0"/>
              <a:t>19/9/2020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560-5D76-44C7-BBF8-CAE45777DBBC}" type="slidenum">
              <a:rPr lang="en-MY" smtClean="0"/>
              <a:t>‹#›</a:t>
            </a:fld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B213-2864-487B-8B83-A2CF1C87A662}" type="datetimeFigureOut">
              <a:rPr lang="en-MY" smtClean="0"/>
              <a:t>19/9/2020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560-5D76-44C7-BBF8-CAE45777DBBC}" type="slidenum">
              <a:rPr lang="en-MY" smtClean="0"/>
              <a:t>‹#›</a:t>
            </a:fld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8BDB213-2864-487B-8B83-A2CF1C87A662}" type="datetimeFigureOut">
              <a:rPr lang="en-MY" smtClean="0"/>
              <a:t>19/9/2020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4B0D560-5D76-44C7-BBF8-CAE45777DBBC}" type="slidenum">
              <a:rPr lang="en-MY" smtClean="0"/>
              <a:t>‹#›</a:t>
            </a:fld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en-MY" dirty="0" smtClean="0"/>
              <a:t>How to make a boat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908720"/>
            <a:ext cx="7920880" cy="568863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MY" b="1" dirty="0" smtClean="0">
                <a:solidFill>
                  <a:schemeClr val="tx1"/>
                </a:solidFill>
                <a:latin typeface="Comic Sans MS" pitchFamily="66" charset="0"/>
              </a:rPr>
              <a:t>First, fold the paper in half.</a:t>
            </a:r>
          </a:p>
          <a:p>
            <a:pPr marL="514350" indent="-514350">
              <a:buAutoNum type="arabicPeriod"/>
            </a:pPr>
            <a:r>
              <a:rPr lang="en-MY" b="1" dirty="0" smtClean="0">
                <a:solidFill>
                  <a:schemeClr val="tx1"/>
                </a:solidFill>
                <a:latin typeface="Comic Sans MS" pitchFamily="66" charset="0"/>
              </a:rPr>
              <a:t>Second, fold it again into another half.</a:t>
            </a:r>
          </a:p>
          <a:p>
            <a:pPr marL="514350" indent="-514350">
              <a:buAutoNum type="arabicPeriod"/>
            </a:pPr>
            <a:r>
              <a:rPr lang="en-MY" b="1" dirty="0" smtClean="0">
                <a:solidFill>
                  <a:schemeClr val="tx1"/>
                </a:solidFill>
                <a:latin typeface="Comic Sans MS" pitchFamily="66" charset="0"/>
              </a:rPr>
              <a:t>Next, open back the second folding.</a:t>
            </a:r>
          </a:p>
          <a:p>
            <a:pPr marL="514350" indent="-514350">
              <a:buAutoNum type="arabicPeriod"/>
            </a:pPr>
            <a:r>
              <a:rPr lang="en-MY" b="1" dirty="0" smtClean="0">
                <a:solidFill>
                  <a:schemeClr val="tx1"/>
                </a:solidFill>
                <a:latin typeface="Comic Sans MS" pitchFamily="66" charset="0"/>
              </a:rPr>
              <a:t>Than, fold the top corners to the middle.</a:t>
            </a:r>
          </a:p>
          <a:p>
            <a:pPr marL="514350" indent="-514350">
              <a:buAutoNum type="arabicPeriod"/>
            </a:pPr>
            <a:r>
              <a:rPr lang="en-MY" b="1" dirty="0" smtClean="0">
                <a:solidFill>
                  <a:schemeClr val="tx1"/>
                </a:solidFill>
                <a:latin typeface="Comic Sans MS" pitchFamily="66" charset="0"/>
              </a:rPr>
              <a:t>After that, fold the bottom layer up.</a:t>
            </a:r>
          </a:p>
          <a:p>
            <a:pPr marL="514350" indent="-514350">
              <a:buAutoNum type="arabicPeriod"/>
            </a:pPr>
            <a:r>
              <a:rPr lang="en-MY" b="1" dirty="0" smtClean="0">
                <a:solidFill>
                  <a:schemeClr val="tx1"/>
                </a:solidFill>
                <a:latin typeface="Comic Sans MS" pitchFamily="66" charset="0"/>
              </a:rPr>
              <a:t>Next, turn it over and fold the small corners over.</a:t>
            </a:r>
          </a:p>
          <a:p>
            <a:pPr marL="514350" indent="-514350">
              <a:buAutoNum type="arabicPeriod"/>
            </a:pPr>
            <a:r>
              <a:rPr lang="en-MY" b="1" dirty="0" smtClean="0">
                <a:solidFill>
                  <a:schemeClr val="tx1"/>
                </a:solidFill>
                <a:latin typeface="Comic Sans MS" pitchFamily="66" charset="0"/>
              </a:rPr>
              <a:t>Than, fold the bottom corners up the same way.</a:t>
            </a:r>
          </a:p>
          <a:p>
            <a:pPr marL="514350" indent="-514350">
              <a:buAutoNum type="arabicPeriod"/>
            </a:pPr>
            <a:r>
              <a:rPr lang="en-MY" b="1" dirty="0" smtClean="0">
                <a:solidFill>
                  <a:schemeClr val="tx1"/>
                </a:solidFill>
                <a:latin typeface="Comic Sans MS" pitchFamily="66" charset="0"/>
              </a:rPr>
              <a:t>Now, fold it over.</a:t>
            </a:r>
          </a:p>
          <a:p>
            <a:pPr marL="514350" indent="-514350">
              <a:buAutoNum type="arabicPeriod"/>
            </a:pPr>
            <a:r>
              <a:rPr lang="en-MY" b="1" dirty="0" smtClean="0">
                <a:solidFill>
                  <a:schemeClr val="tx1"/>
                </a:solidFill>
                <a:latin typeface="Comic Sans MS" pitchFamily="66" charset="0"/>
              </a:rPr>
              <a:t>Next, open the bottom part and fold it in the opposite direction.</a:t>
            </a:r>
          </a:p>
          <a:p>
            <a:pPr marL="514350" indent="-514350">
              <a:buAutoNum type="arabicPeriod"/>
            </a:pPr>
            <a:r>
              <a:rPr lang="en-MY" b="1" dirty="0" smtClean="0">
                <a:solidFill>
                  <a:schemeClr val="tx1"/>
                </a:solidFill>
                <a:latin typeface="Comic Sans MS" pitchFamily="66" charset="0"/>
              </a:rPr>
              <a:t>Than, take one bottom layer and fold it up. Do it for both side.</a:t>
            </a:r>
          </a:p>
          <a:p>
            <a:pPr marL="514350" indent="-514350">
              <a:buAutoNum type="arabicPeriod"/>
            </a:pPr>
            <a:r>
              <a:rPr lang="en-MY" b="1" dirty="0" smtClean="0">
                <a:solidFill>
                  <a:schemeClr val="tx1"/>
                </a:solidFill>
                <a:latin typeface="Comic Sans MS" pitchFamily="66" charset="0"/>
              </a:rPr>
              <a:t>Next, do the same action again.</a:t>
            </a:r>
          </a:p>
          <a:p>
            <a:pPr marL="514350" indent="-514350">
              <a:buAutoNum type="arabicPeriod"/>
            </a:pPr>
            <a:r>
              <a:rPr lang="en-MY" b="1" dirty="0" smtClean="0">
                <a:solidFill>
                  <a:schemeClr val="tx1"/>
                </a:solidFill>
                <a:latin typeface="Comic Sans MS" pitchFamily="66" charset="0"/>
              </a:rPr>
              <a:t>Now, pinch the top pieces and separate them.</a:t>
            </a:r>
          </a:p>
          <a:p>
            <a:pPr marL="514350" indent="-514350">
              <a:buAutoNum type="arabicPeriod"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3867400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134</TotalTime>
  <Words>127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Waveform</vt:lpstr>
      <vt:lpstr>How to make a boat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</cp:revision>
  <dcterms:created xsi:type="dcterms:W3CDTF">2020-09-19T08:50:18Z</dcterms:created>
  <dcterms:modified xsi:type="dcterms:W3CDTF">2020-09-19T11:05:17Z</dcterms:modified>
</cp:coreProperties>
</file>